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3004800" cy="7315200"/>
  <p:notesSz cx="13004800" cy="73152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2"/>
  </p:normalViewPr>
  <p:slideViewPr>
    <p:cSldViewPr>
      <p:cViewPr varScale="1">
        <p:scale>
          <a:sx n="100" d="100"/>
          <a:sy n="100" d="100"/>
        </p:scale>
        <p:origin x="744" y="1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836" y="2267712"/>
            <a:ext cx="11059478" cy="15361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1672" y="4096512"/>
            <a:ext cx="9107805" cy="182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557" y="1682496"/>
            <a:ext cx="5659850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700742" y="1682496"/>
            <a:ext cx="5659850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011150" cy="7315200"/>
          </a:xfrm>
          <a:custGeom>
            <a:avLst/>
            <a:gdLst/>
            <a:ahLst/>
            <a:cxnLst/>
            <a:rect l="l" t="t" r="r" b="b"/>
            <a:pathLst>
              <a:path w="13011150" h="7315200">
                <a:moveTo>
                  <a:pt x="13011148" y="7315199"/>
                </a:moveTo>
                <a:lnTo>
                  <a:pt x="0" y="7315199"/>
                </a:lnTo>
                <a:lnTo>
                  <a:pt x="0" y="0"/>
                </a:lnTo>
                <a:lnTo>
                  <a:pt x="13011148" y="0"/>
                </a:lnTo>
                <a:lnTo>
                  <a:pt x="13011148" y="7315199"/>
                </a:lnTo>
                <a:close/>
              </a:path>
            </a:pathLst>
          </a:custGeom>
          <a:solidFill>
            <a:srgbClr val="FAF5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8820" y="734060"/>
            <a:ext cx="4322445" cy="2912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61228" y="1856030"/>
            <a:ext cx="6931659" cy="414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3791" y="6803136"/>
            <a:ext cx="4163568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557" y="6803136"/>
            <a:ext cx="2992564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8028" y="6803136"/>
            <a:ext cx="2992564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0.png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cassandradc176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11150" cy="73151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31520" y="5689866"/>
            <a:ext cx="2108200" cy="692150"/>
          </a:xfrm>
          <a:prstGeom prst="rect">
            <a:avLst/>
          </a:prstGeom>
          <a:solidFill>
            <a:srgbClr val="3197A6"/>
          </a:solidFill>
        </p:spPr>
        <p:txBody>
          <a:bodyPr vert="horz" wrap="square" lIns="0" tIns="215900" rIns="0" bIns="0" rtlCol="0">
            <a:spAutoFit/>
          </a:bodyPr>
          <a:lstStyle/>
          <a:p>
            <a:pPr marL="250190">
              <a:lnSpc>
                <a:spcPct val="100000"/>
              </a:lnSpc>
              <a:spcBef>
                <a:spcPts val="1700"/>
              </a:spcBef>
            </a:pPr>
            <a:r>
              <a:rPr sz="16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WORK</a:t>
            </a:r>
            <a:r>
              <a:rPr sz="16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16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6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ME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8820" y="766445"/>
            <a:ext cx="432244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840" dirty="0">
                <a:solidFill>
                  <a:srgbClr val="FFFFFF"/>
                </a:solidFill>
              </a:rPr>
              <a:t>CASSANDRA</a:t>
            </a:r>
            <a:endParaRPr sz="7500"/>
          </a:p>
        </p:txBody>
      </p:sp>
      <p:sp>
        <p:nvSpPr>
          <p:cNvPr id="5" name="object 5"/>
          <p:cNvSpPr txBox="1"/>
          <p:nvPr/>
        </p:nvSpPr>
        <p:spPr>
          <a:xfrm>
            <a:off x="718820" y="1680845"/>
            <a:ext cx="387921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990" dirty="0">
                <a:solidFill>
                  <a:srgbClr val="FFFFFF"/>
                </a:solidFill>
                <a:latin typeface="Tahoma"/>
                <a:cs typeface="Tahoma"/>
              </a:rPr>
              <a:t>DELA</a:t>
            </a:r>
            <a:r>
              <a:rPr sz="7500" spc="-6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500" spc="-880" dirty="0">
                <a:solidFill>
                  <a:srgbClr val="FFFFFF"/>
                </a:solidFill>
                <a:latin typeface="Tahoma"/>
                <a:cs typeface="Tahoma"/>
              </a:rPr>
              <a:t>CRUZ</a:t>
            </a:r>
            <a:endParaRPr sz="75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8820" y="4146722"/>
            <a:ext cx="447421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VIDEO</a:t>
            </a:r>
            <a:r>
              <a:rPr sz="21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EDITOR/PHOTOGRAPHER</a:t>
            </a:r>
            <a:endParaRPr sz="2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5438" y="0"/>
            <a:ext cx="6755710" cy="73151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8820" y="1895140"/>
            <a:ext cx="4371340" cy="429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670" dirty="0">
                <a:solidFill>
                  <a:srgbClr val="3197A6"/>
                </a:solidFill>
                <a:latin typeface="Tahoma"/>
                <a:cs typeface="Tahoma"/>
              </a:rPr>
              <a:t>CASSANDRA</a:t>
            </a:r>
            <a:endParaRPr sz="6000">
              <a:latin typeface="Tahoma"/>
              <a:cs typeface="Tahoma"/>
            </a:endParaRPr>
          </a:p>
          <a:p>
            <a:pPr marL="12700" marR="5080" algn="just">
              <a:lnSpc>
                <a:spcPct val="114599"/>
              </a:lnSpc>
              <a:spcBef>
                <a:spcPts val="3304"/>
              </a:spcBef>
            </a:pPr>
            <a:r>
              <a:rPr sz="1200" dirty="0">
                <a:latin typeface="Lucida Sans Unicode"/>
                <a:cs typeface="Lucida Sans Unicode"/>
              </a:rPr>
              <a:t>Creative</a:t>
            </a:r>
            <a:r>
              <a:rPr sz="1200" spc="48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and</a:t>
            </a:r>
            <a:r>
              <a:rPr sz="1200" spc="484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motivated</a:t>
            </a:r>
            <a:r>
              <a:rPr sz="1200" spc="484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individual</a:t>
            </a:r>
            <a:r>
              <a:rPr sz="1200" spc="484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with</a:t>
            </a:r>
            <a:r>
              <a:rPr sz="1200" spc="48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a</a:t>
            </a:r>
            <a:r>
              <a:rPr sz="1200" spc="484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high</a:t>
            </a:r>
            <a:r>
              <a:rPr sz="1200" spc="484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school </a:t>
            </a:r>
            <a:r>
              <a:rPr sz="1200" dirty="0">
                <a:latin typeface="Lucida Sans Unicode"/>
                <a:cs typeface="Lucida Sans Unicode"/>
              </a:rPr>
              <a:t>diploma</a:t>
            </a:r>
            <a:r>
              <a:rPr sz="1200" spc="22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from</a:t>
            </a:r>
            <a:r>
              <a:rPr sz="1200" spc="22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Santa</a:t>
            </a:r>
            <a:r>
              <a:rPr sz="1200" spc="22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Rita</a:t>
            </a:r>
            <a:r>
              <a:rPr sz="1200" spc="22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College</a:t>
            </a:r>
            <a:r>
              <a:rPr sz="1200" spc="22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of</a:t>
            </a:r>
            <a:r>
              <a:rPr sz="1200" spc="22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Pampanga,</a:t>
            </a:r>
            <a:r>
              <a:rPr sz="1200" spc="22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eager</a:t>
            </a:r>
            <a:r>
              <a:rPr sz="1200" spc="225" dirty="0">
                <a:latin typeface="Lucida Sans Unicode"/>
                <a:cs typeface="Lucida Sans Unicode"/>
              </a:rPr>
              <a:t> </a:t>
            </a:r>
            <a:r>
              <a:rPr sz="1200" spc="-25" dirty="0">
                <a:latin typeface="Lucida Sans Unicode"/>
                <a:cs typeface="Lucida Sans Unicode"/>
              </a:rPr>
              <a:t>to </a:t>
            </a:r>
            <a:r>
              <a:rPr sz="1200" dirty="0">
                <a:latin typeface="Lucida Sans Unicode"/>
                <a:cs typeface="Lucida Sans Unicode"/>
              </a:rPr>
              <a:t>launch</a:t>
            </a:r>
            <a:r>
              <a:rPr sz="1200" spc="12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a</a:t>
            </a:r>
            <a:r>
              <a:rPr sz="1200" spc="125" dirty="0">
                <a:latin typeface="Lucida Sans Unicode"/>
                <a:cs typeface="Lucida Sans Unicode"/>
              </a:rPr>
              <a:t> </a:t>
            </a:r>
            <a:r>
              <a:rPr sz="1200" spc="65" dirty="0">
                <a:latin typeface="Lucida Sans Unicode"/>
                <a:cs typeface="Lucida Sans Unicode"/>
              </a:rPr>
              <a:t>career</a:t>
            </a:r>
            <a:r>
              <a:rPr sz="1200" spc="12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in</a:t>
            </a:r>
            <a:r>
              <a:rPr sz="1200" spc="12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video</a:t>
            </a:r>
            <a:r>
              <a:rPr sz="1200" spc="12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editing.</a:t>
            </a:r>
            <a:r>
              <a:rPr sz="1200" spc="12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Passionate</a:t>
            </a:r>
            <a:r>
              <a:rPr sz="1200" spc="12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about</a:t>
            </a:r>
            <a:r>
              <a:rPr sz="1200" spc="125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visual </a:t>
            </a:r>
            <a:r>
              <a:rPr sz="1200" dirty="0">
                <a:latin typeface="Lucida Sans Unicode"/>
                <a:cs typeface="Lucida Sans Unicode"/>
              </a:rPr>
              <a:t>storytelling</a:t>
            </a:r>
            <a:r>
              <a:rPr sz="1200" spc="105" dirty="0">
                <a:latin typeface="Lucida Sans Unicode"/>
                <a:cs typeface="Lucida Sans Unicode"/>
              </a:rPr>
              <a:t>  </a:t>
            </a:r>
            <a:r>
              <a:rPr sz="1200" dirty="0">
                <a:latin typeface="Lucida Sans Unicode"/>
                <a:cs typeface="Lucida Sans Unicode"/>
              </a:rPr>
              <a:t>and</a:t>
            </a:r>
            <a:r>
              <a:rPr sz="1200" spc="114" dirty="0">
                <a:latin typeface="Lucida Sans Unicode"/>
                <a:cs typeface="Lucida Sans Unicode"/>
              </a:rPr>
              <a:t>  </a:t>
            </a:r>
            <a:r>
              <a:rPr sz="1200" dirty="0">
                <a:latin typeface="Lucida Sans Unicode"/>
                <a:cs typeface="Lucida Sans Unicode"/>
              </a:rPr>
              <a:t>committed</a:t>
            </a:r>
            <a:r>
              <a:rPr sz="1200" spc="120" dirty="0">
                <a:latin typeface="Lucida Sans Unicode"/>
                <a:cs typeface="Lucida Sans Unicode"/>
              </a:rPr>
              <a:t>  </a:t>
            </a:r>
            <a:r>
              <a:rPr sz="1200" dirty="0">
                <a:latin typeface="Lucida Sans Unicode"/>
                <a:cs typeface="Lucida Sans Unicode"/>
              </a:rPr>
              <a:t>to</a:t>
            </a:r>
            <a:r>
              <a:rPr sz="1200" spc="114" dirty="0">
                <a:latin typeface="Lucida Sans Unicode"/>
                <a:cs typeface="Lucida Sans Unicode"/>
              </a:rPr>
              <a:t>  </a:t>
            </a:r>
            <a:r>
              <a:rPr sz="1200" dirty="0">
                <a:latin typeface="Lucida Sans Unicode"/>
                <a:cs typeface="Lucida Sans Unicode"/>
              </a:rPr>
              <a:t>producing</a:t>
            </a:r>
            <a:r>
              <a:rPr sz="1200" spc="120" dirty="0">
                <a:latin typeface="Lucida Sans Unicode"/>
                <a:cs typeface="Lucida Sans Unicode"/>
              </a:rPr>
              <a:t>  </a:t>
            </a:r>
            <a:r>
              <a:rPr sz="1200" spc="-40" dirty="0">
                <a:latin typeface="Lucida Sans Unicode"/>
                <a:cs typeface="Lucida Sans Unicode"/>
              </a:rPr>
              <a:t>high-</a:t>
            </a:r>
            <a:r>
              <a:rPr sz="1200" spc="-10" dirty="0">
                <a:latin typeface="Lucida Sans Unicode"/>
                <a:cs typeface="Lucida Sans Unicode"/>
              </a:rPr>
              <a:t>quality </a:t>
            </a:r>
            <a:r>
              <a:rPr sz="1200" dirty="0">
                <a:latin typeface="Lucida Sans Unicode"/>
                <a:cs typeface="Lucida Sans Unicode"/>
              </a:rPr>
              <a:t>content</a:t>
            </a:r>
            <a:r>
              <a:rPr sz="1200" spc="31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that</a:t>
            </a:r>
            <a:r>
              <a:rPr sz="1200" spc="32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engages</a:t>
            </a:r>
            <a:r>
              <a:rPr sz="1200" spc="31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and</a:t>
            </a:r>
            <a:r>
              <a:rPr sz="1200" spc="32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inspires.</a:t>
            </a:r>
            <a:r>
              <a:rPr sz="1200" spc="32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With</a:t>
            </a:r>
            <a:r>
              <a:rPr sz="1200" spc="31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one</a:t>
            </a:r>
            <a:r>
              <a:rPr sz="1200" spc="32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month</a:t>
            </a:r>
            <a:r>
              <a:rPr sz="1200" spc="320" dirty="0">
                <a:latin typeface="Lucida Sans Unicode"/>
                <a:cs typeface="Lucida Sans Unicode"/>
              </a:rPr>
              <a:t> </a:t>
            </a:r>
            <a:r>
              <a:rPr sz="1200" spc="-25" dirty="0">
                <a:latin typeface="Lucida Sans Unicode"/>
                <a:cs typeface="Lucida Sans Unicode"/>
              </a:rPr>
              <a:t>of </a:t>
            </a:r>
            <a:r>
              <a:rPr sz="1200" dirty="0">
                <a:latin typeface="Lucida Sans Unicode"/>
                <a:cs typeface="Lucida Sans Unicode"/>
              </a:rPr>
              <a:t>experience</a:t>
            </a:r>
            <a:r>
              <a:rPr sz="1200" spc="45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as</a:t>
            </a:r>
            <a:r>
              <a:rPr sz="1200" spc="45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a</a:t>
            </a:r>
            <a:r>
              <a:rPr sz="1200" spc="45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video</a:t>
            </a:r>
            <a:r>
              <a:rPr sz="1200" spc="45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editor</a:t>
            </a:r>
            <a:r>
              <a:rPr sz="1200" spc="45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and</a:t>
            </a:r>
            <a:r>
              <a:rPr sz="1200" spc="45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photographer</a:t>
            </a:r>
            <a:r>
              <a:rPr sz="1200" spc="45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for</a:t>
            </a:r>
            <a:r>
              <a:rPr sz="1200" spc="455" dirty="0">
                <a:latin typeface="Lucida Sans Unicode"/>
                <a:cs typeface="Lucida Sans Unicode"/>
              </a:rPr>
              <a:t> </a:t>
            </a:r>
            <a:r>
              <a:rPr sz="1200" spc="-50" dirty="0">
                <a:latin typeface="Lucida Sans Unicode"/>
                <a:cs typeface="Lucida Sans Unicode"/>
              </a:rPr>
              <a:t>a </a:t>
            </a:r>
            <a:r>
              <a:rPr sz="1200" dirty="0">
                <a:latin typeface="Lucida Sans Unicode"/>
                <a:cs typeface="Lucida Sans Unicode"/>
              </a:rPr>
              <a:t>small</a:t>
            </a:r>
            <a:r>
              <a:rPr sz="1200" spc="-1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coffee</a:t>
            </a:r>
            <a:r>
              <a:rPr sz="1200" spc="-1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bean</a:t>
            </a:r>
            <a:r>
              <a:rPr sz="1200" spc="-15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business,</a:t>
            </a:r>
            <a:r>
              <a:rPr sz="1200" spc="-1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I</a:t>
            </a:r>
            <a:r>
              <a:rPr sz="1200" spc="-1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have</a:t>
            </a:r>
            <a:r>
              <a:rPr sz="1200" spc="-1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honed</a:t>
            </a:r>
            <a:r>
              <a:rPr sz="1200" spc="-1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my</a:t>
            </a:r>
            <a:r>
              <a:rPr sz="1200" spc="-15" dirty="0">
                <a:latin typeface="Lucida Sans Unicode"/>
                <a:cs typeface="Lucida Sans Unicode"/>
              </a:rPr>
              <a:t> </a:t>
            </a:r>
            <a:r>
              <a:rPr sz="1200" spc="-25" dirty="0">
                <a:latin typeface="Lucida Sans Unicode"/>
                <a:cs typeface="Lucida Sans Unicode"/>
              </a:rPr>
              <a:t>skills</a:t>
            </a:r>
            <a:r>
              <a:rPr sz="1200" spc="-1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in</a:t>
            </a:r>
            <a:r>
              <a:rPr sz="1200" spc="-10" dirty="0">
                <a:latin typeface="Lucida Sans Unicode"/>
                <a:cs typeface="Lucida Sans Unicode"/>
              </a:rPr>
              <a:t> video </a:t>
            </a:r>
            <a:r>
              <a:rPr sz="1200" dirty="0">
                <a:latin typeface="Lucida Sans Unicode"/>
                <a:cs typeface="Lucida Sans Unicode"/>
              </a:rPr>
              <a:t>production</a:t>
            </a:r>
            <a:r>
              <a:rPr sz="1200" spc="204" dirty="0">
                <a:latin typeface="Lucida Sans Unicode"/>
                <a:cs typeface="Lucida Sans Unicode"/>
              </a:rPr>
              <a:t>  </a:t>
            </a:r>
            <a:r>
              <a:rPr sz="1200" dirty="0">
                <a:latin typeface="Lucida Sans Unicode"/>
                <a:cs typeface="Lucida Sans Unicode"/>
              </a:rPr>
              <a:t>and</a:t>
            </a:r>
            <a:r>
              <a:rPr sz="1200" spc="204" dirty="0">
                <a:latin typeface="Lucida Sans Unicode"/>
                <a:cs typeface="Lucida Sans Unicode"/>
              </a:rPr>
              <a:t>  </a:t>
            </a:r>
            <a:r>
              <a:rPr sz="1200" dirty="0">
                <a:latin typeface="Lucida Sans Unicode"/>
                <a:cs typeface="Lucida Sans Unicode"/>
              </a:rPr>
              <a:t>photography</a:t>
            </a:r>
            <a:r>
              <a:rPr sz="1200" spc="204" dirty="0">
                <a:latin typeface="Lucida Sans Unicode"/>
                <a:cs typeface="Lucida Sans Unicode"/>
              </a:rPr>
              <a:t>  </a:t>
            </a:r>
            <a:r>
              <a:rPr sz="1200" dirty="0">
                <a:latin typeface="Lucida Sans Unicode"/>
                <a:cs typeface="Lucida Sans Unicode"/>
              </a:rPr>
              <a:t>while</a:t>
            </a:r>
            <a:r>
              <a:rPr sz="1200" spc="204" dirty="0">
                <a:latin typeface="Lucida Sans Unicode"/>
                <a:cs typeface="Lucida Sans Unicode"/>
              </a:rPr>
              <a:t>  </a:t>
            </a:r>
            <a:r>
              <a:rPr sz="1200" dirty="0">
                <a:latin typeface="Lucida Sans Unicode"/>
                <a:cs typeface="Lucida Sans Unicode"/>
              </a:rPr>
              <a:t>managing</a:t>
            </a:r>
            <a:r>
              <a:rPr sz="1200" spc="204" dirty="0">
                <a:latin typeface="Lucida Sans Unicode"/>
                <a:cs typeface="Lucida Sans Unicode"/>
              </a:rPr>
              <a:t>  </a:t>
            </a:r>
            <a:r>
              <a:rPr sz="1200" spc="-10" dirty="0">
                <a:latin typeface="Lucida Sans Unicode"/>
                <a:cs typeface="Lucida Sans Unicode"/>
              </a:rPr>
              <a:t>social </a:t>
            </a:r>
            <a:r>
              <a:rPr sz="1200" dirty="0">
                <a:latin typeface="Lucida Sans Unicode"/>
                <a:cs typeface="Lucida Sans Unicode"/>
              </a:rPr>
              <a:t>media</a:t>
            </a:r>
            <a:r>
              <a:rPr sz="1200" spc="16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content.</a:t>
            </a:r>
            <a:r>
              <a:rPr sz="1200" spc="16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Known</a:t>
            </a:r>
            <a:r>
              <a:rPr sz="1200" spc="16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for</a:t>
            </a:r>
            <a:r>
              <a:rPr sz="1200" spc="16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a</a:t>
            </a:r>
            <a:r>
              <a:rPr sz="1200" spc="16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strong</a:t>
            </a:r>
            <a:r>
              <a:rPr sz="1200" spc="16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work</a:t>
            </a:r>
            <a:r>
              <a:rPr sz="1200" spc="16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ethic,</a:t>
            </a:r>
            <a:r>
              <a:rPr sz="1200" spc="160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attention </a:t>
            </a:r>
            <a:r>
              <a:rPr sz="1200" dirty="0">
                <a:latin typeface="Lucida Sans Unicode"/>
                <a:cs typeface="Lucida Sans Unicode"/>
              </a:rPr>
              <a:t>to</a:t>
            </a:r>
            <a:r>
              <a:rPr sz="1200" spc="-20" dirty="0">
                <a:latin typeface="Lucida Sans Unicode"/>
                <a:cs typeface="Lucida Sans Unicode"/>
              </a:rPr>
              <a:t> detail, </a:t>
            </a:r>
            <a:r>
              <a:rPr sz="1200" dirty="0">
                <a:latin typeface="Lucida Sans Unicode"/>
                <a:cs typeface="Lucida Sans Unicode"/>
              </a:rPr>
              <a:t>and</a:t>
            </a:r>
            <a:r>
              <a:rPr sz="1200" spc="-2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a</a:t>
            </a:r>
            <a:r>
              <a:rPr sz="1200" spc="-1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willingness</a:t>
            </a:r>
            <a:r>
              <a:rPr sz="1200" spc="-2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to</a:t>
            </a:r>
            <a:r>
              <a:rPr sz="1200" spc="-2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learn</a:t>
            </a:r>
            <a:r>
              <a:rPr sz="1200" spc="-1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new</a:t>
            </a:r>
            <a:r>
              <a:rPr sz="1200" spc="-20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editing</a:t>
            </a:r>
            <a:r>
              <a:rPr sz="1200" spc="-20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techniques </a:t>
            </a:r>
            <a:r>
              <a:rPr sz="1200" dirty="0">
                <a:latin typeface="Lucida Sans Unicode"/>
                <a:cs typeface="Lucida Sans Unicode"/>
              </a:rPr>
              <a:t>and</a:t>
            </a:r>
            <a:r>
              <a:rPr sz="1200" spc="36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software.</a:t>
            </a:r>
            <a:r>
              <a:rPr sz="1200" spc="36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Ready</a:t>
            </a:r>
            <a:r>
              <a:rPr sz="1200" spc="36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to</a:t>
            </a:r>
            <a:r>
              <a:rPr sz="1200" spc="36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bring</a:t>
            </a:r>
            <a:r>
              <a:rPr sz="1200" spc="36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energy,</a:t>
            </a:r>
            <a:r>
              <a:rPr sz="1200" spc="36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creativity,</a:t>
            </a:r>
            <a:r>
              <a:rPr sz="1200" spc="36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and</a:t>
            </a:r>
            <a:r>
              <a:rPr sz="1200" spc="360" dirty="0">
                <a:latin typeface="Lucida Sans Unicode"/>
                <a:cs typeface="Lucida Sans Unicode"/>
              </a:rPr>
              <a:t> </a:t>
            </a:r>
            <a:r>
              <a:rPr sz="1200" spc="-50" dirty="0">
                <a:latin typeface="Lucida Sans Unicode"/>
                <a:cs typeface="Lucida Sans Unicode"/>
              </a:rPr>
              <a:t>a </a:t>
            </a:r>
            <a:r>
              <a:rPr sz="1200" spc="-10" dirty="0">
                <a:latin typeface="Lucida Sans Unicode"/>
                <a:cs typeface="Lucida Sans Unicode"/>
              </a:rPr>
              <a:t>team-</a:t>
            </a:r>
            <a:r>
              <a:rPr sz="1200" dirty="0">
                <a:latin typeface="Lucida Sans Unicode"/>
                <a:cs typeface="Lucida Sans Unicode"/>
              </a:rPr>
              <a:t>oriented</a:t>
            </a:r>
            <a:r>
              <a:rPr sz="1200" spc="235" dirty="0">
                <a:latin typeface="Lucida Sans Unicode"/>
                <a:cs typeface="Lucida Sans Unicode"/>
              </a:rPr>
              <a:t>   </a:t>
            </a:r>
            <a:r>
              <a:rPr sz="1200" dirty="0">
                <a:latin typeface="Lucida Sans Unicode"/>
                <a:cs typeface="Lucida Sans Unicode"/>
              </a:rPr>
              <a:t>mindset</a:t>
            </a:r>
            <a:r>
              <a:rPr sz="1200" spc="240" dirty="0">
                <a:latin typeface="Lucida Sans Unicode"/>
                <a:cs typeface="Lucida Sans Unicode"/>
              </a:rPr>
              <a:t>   </a:t>
            </a:r>
            <a:r>
              <a:rPr sz="1200" dirty="0">
                <a:latin typeface="Lucida Sans Unicode"/>
                <a:cs typeface="Lucida Sans Unicode"/>
              </a:rPr>
              <a:t>to</a:t>
            </a:r>
            <a:r>
              <a:rPr sz="1200" spc="240" dirty="0">
                <a:latin typeface="Lucida Sans Unicode"/>
                <a:cs typeface="Lucida Sans Unicode"/>
              </a:rPr>
              <a:t>   </a:t>
            </a:r>
            <a:r>
              <a:rPr sz="1200" dirty="0">
                <a:latin typeface="Lucida Sans Unicode"/>
                <a:cs typeface="Lucida Sans Unicode"/>
              </a:rPr>
              <a:t>a</a:t>
            </a:r>
            <a:r>
              <a:rPr sz="1200" spc="240" dirty="0">
                <a:latin typeface="Lucida Sans Unicode"/>
                <a:cs typeface="Lucida Sans Unicode"/>
              </a:rPr>
              <a:t>   </a:t>
            </a:r>
            <a:r>
              <a:rPr sz="1200" spc="-30" dirty="0">
                <a:latin typeface="Lucida Sans Unicode"/>
                <a:cs typeface="Lucida Sans Unicode"/>
              </a:rPr>
              <a:t>fast-</a:t>
            </a:r>
            <a:r>
              <a:rPr sz="1200" dirty="0">
                <a:latin typeface="Lucida Sans Unicode"/>
                <a:cs typeface="Lucida Sans Unicode"/>
              </a:rPr>
              <a:t>paced</a:t>
            </a:r>
            <a:r>
              <a:rPr sz="1200" spc="240" dirty="0">
                <a:latin typeface="Lucida Sans Unicode"/>
                <a:cs typeface="Lucida Sans Unicode"/>
              </a:rPr>
              <a:t>   </a:t>
            </a:r>
            <a:r>
              <a:rPr sz="1200" spc="-10" dirty="0">
                <a:latin typeface="Lucida Sans Unicode"/>
                <a:cs typeface="Lucida Sans Unicode"/>
              </a:rPr>
              <a:t>media </a:t>
            </a:r>
            <a:r>
              <a:rPr sz="1200" dirty="0">
                <a:latin typeface="Lucida Sans Unicode"/>
                <a:cs typeface="Lucida Sans Unicode"/>
              </a:rPr>
              <a:t>environment,</a:t>
            </a:r>
            <a:r>
              <a:rPr sz="1200" spc="210" dirty="0">
                <a:latin typeface="Lucida Sans Unicode"/>
                <a:cs typeface="Lucida Sans Unicode"/>
              </a:rPr>
              <a:t>  </a:t>
            </a:r>
            <a:r>
              <a:rPr sz="1200" dirty="0">
                <a:latin typeface="Lucida Sans Unicode"/>
                <a:cs typeface="Lucida Sans Unicode"/>
              </a:rPr>
              <a:t>continuously</a:t>
            </a:r>
            <a:r>
              <a:rPr sz="1200" spc="210" dirty="0">
                <a:latin typeface="Lucida Sans Unicode"/>
                <a:cs typeface="Lucida Sans Unicode"/>
              </a:rPr>
              <a:t>  </a:t>
            </a:r>
            <a:r>
              <a:rPr sz="1200" dirty="0">
                <a:latin typeface="Lucida Sans Unicode"/>
                <a:cs typeface="Lucida Sans Unicode"/>
              </a:rPr>
              <a:t>improving</a:t>
            </a:r>
            <a:r>
              <a:rPr sz="1200" spc="210" dirty="0">
                <a:latin typeface="Lucida Sans Unicode"/>
                <a:cs typeface="Lucida Sans Unicode"/>
              </a:rPr>
              <a:t>  </a:t>
            </a:r>
            <a:r>
              <a:rPr sz="1200" dirty="0">
                <a:latin typeface="Lucida Sans Unicode"/>
                <a:cs typeface="Lucida Sans Unicode"/>
              </a:rPr>
              <a:t>and</a:t>
            </a:r>
            <a:r>
              <a:rPr sz="1200" spc="210" dirty="0">
                <a:latin typeface="Lucida Sans Unicode"/>
                <a:cs typeface="Lucida Sans Unicode"/>
              </a:rPr>
              <a:t>  </a:t>
            </a:r>
            <a:r>
              <a:rPr sz="1200" spc="-10" dirty="0">
                <a:latin typeface="Lucida Sans Unicode"/>
                <a:cs typeface="Lucida Sans Unicode"/>
              </a:rPr>
              <a:t>exceeding expectations.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8820" y="1494143"/>
            <a:ext cx="20466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45" dirty="0"/>
              <a:t>Hi,</a:t>
            </a:r>
            <a:r>
              <a:rPr sz="3000" spc="-240" dirty="0"/>
              <a:t> </a:t>
            </a:r>
            <a:r>
              <a:rPr sz="3000" spc="-420" dirty="0"/>
              <a:t>my</a:t>
            </a:r>
            <a:r>
              <a:rPr sz="3000" spc="-240" dirty="0"/>
              <a:t> </a:t>
            </a:r>
            <a:r>
              <a:rPr sz="3000" spc="-375" dirty="0"/>
              <a:t>name</a:t>
            </a:r>
            <a:r>
              <a:rPr sz="3000" spc="-240" dirty="0"/>
              <a:t> </a:t>
            </a:r>
            <a:r>
              <a:rPr sz="3000" spc="-45" dirty="0"/>
              <a:t>is</a:t>
            </a:r>
            <a:endParaRPr sz="3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09200"/>
            <a:ext cx="3943349" cy="20859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07152" y="1800543"/>
            <a:ext cx="4476749" cy="26288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07152" y="4557871"/>
            <a:ext cx="4476749" cy="27527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46491" y="1831702"/>
            <a:ext cx="4264657" cy="548349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34" y="4091954"/>
            <a:ext cx="3933824" cy="32194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600" dirty="0"/>
              <a:t>PHOTOGRAPHY</a:t>
            </a:r>
            <a:endParaRPr sz="4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245565" y="5860414"/>
            <a:ext cx="2783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680" dirty="0"/>
              <a:t>VIDEO</a:t>
            </a:r>
            <a:r>
              <a:rPr sz="4800" spc="-390" dirty="0"/>
              <a:t> </a:t>
            </a:r>
            <a:r>
              <a:rPr sz="4800" spc="-700" dirty="0"/>
              <a:t>EDITS</a:t>
            </a:r>
            <a:endParaRPr sz="4800"/>
          </a:p>
        </p:txBody>
      </p:sp>
      <p:pic>
        <p:nvPicPr>
          <p:cNvPr id="6" name="v14044g50000cqd597fog65h8ud6ht20.mp4">
            <a:hlinkClick r:id="" action="ppaction://media"/>
            <a:extLst>
              <a:ext uri="{FF2B5EF4-FFF2-40B4-BE49-F238E27FC236}">
                <a16:creationId xmlns:a16="http://schemas.microsoft.com/office/drawing/2014/main" id="{CDFB365E-A5CD-99BB-6AAE-B8118B5666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79981" y="296559"/>
            <a:ext cx="3031610" cy="5389529"/>
          </a:xfrm>
          <a:prstGeom prst="rect">
            <a:avLst/>
          </a:prstGeom>
        </p:spPr>
      </p:pic>
      <p:pic>
        <p:nvPicPr>
          <p:cNvPr id="7" name="v1c044g50000cqr4grfog65rbmpd1nng.mp4">
            <a:hlinkClick r:id="" action="ppaction://media"/>
            <a:extLst>
              <a:ext uri="{FF2B5EF4-FFF2-40B4-BE49-F238E27FC236}">
                <a16:creationId xmlns:a16="http://schemas.microsoft.com/office/drawing/2014/main" id="{00D4F501-5949-7C09-45DD-F7D4E8C9CAE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29854" y="1143000"/>
            <a:ext cx="3021806" cy="5372100"/>
          </a:xfrm>
          <a:prstGeom prst="rect">
            <a:avLst/>
          </a:prstGeom>
        </p:spPr>
      </p:pic>
      <p:pic>
        <p:nvPicPr>
          <p:cNvPr id="8" name="v1c044g50000cqi2b4nog65vvt8aj6kg.mp4">
            <a:hlinkClick r:id="" action="ppaction://media"/>
            <a:extLst>
              <a:ext uri="{FF2B5EF4-FFF2-40B4-BE49-F238E27FC236}">
                <a16:creationId xmlns:a16="http://schemas.microsoft.com/office/drawing/2014/main" id="{69C9B8D6-381E-1EAB-EAE5-CF0117B7656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69923" y="296559"/>
            <a:ext cx="3000374" cy="5333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7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9725" y="2366868"/>
            <a:ext cx="104775" cy="1047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9725" y="3395568"/>
            <a:ext cx="104775" cy="1047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9725" y="4424268"/>
            <a:ext cx="104775" cy="1047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9725" y="5452968"/>
            <a:ext cx="104775" cy="1047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71780" indent="-247650">
              <a:lnSpc>
                <a:spcPct val="100000"/>
              </a:lnSpc>
              <a:spcBef>
                <a:spcPts val="459"/>
              </a:spcBef>
              <a:buAutoNum type="arabicPeriod"/>
              <a:tabLst>
                <a:tab pos="271780" algn="l"/>
              </a:tabLst>
            </a:pPr>
            <a:r>
              <a:rPr dirty="0"/>
              <a:t>Video</a:t>
            </a:r>
            <a:r>
              <a:rPr spc="-70" dirty="0"/>
              <a:t> </a:t>
            </a:r>
            <a:r>
              <a:rPr spc="-10" dirty="0"/>
              <a:t>Editing</a:t>
            </a:r>
          </a:p>
          <a:p>
            <a:pPr marL="694690" marR="5080">
              <a:lnSpc>
                <a:spcPct val="115399"/>
              </a:lnSpc>
              <a:tabLst>
                <a:tab pos="1917064" algn="l"/>
                <a:tab pos="3260725" algn="l"/>
                <a:tab pos="3916679" algn="l"/>
                <a:tab pos="5138420" algn="l"/>
                <a:tab pos="5988050" algn="l"/>
              </a:tabLst>
            </a:pPr>
            <a:r>
              <a:rPr spc="-10" dirty="0"/>
              <a:t>Crafting</a:t>
            </a:r>
            <a:r>
              <a:rPr dirty="0"/>
              <a:t>	</a:t>
            </a:r>
            <a:r>
              <a:rPr spc="-10" dirty="0"/>
              <a:t>engaging</a:t>
            </a:r>
            <a:r>
              <a:rPr dirty="0"/>
              <a:t>	</a:t>
            </a:r>
            <a:r>
              <a:rPr spc="-25" dirty="0"/>
              <a:t>and</a:t>
            </a:r>
            <a:r>
              <a:rPr dirty="0"/>
              <a:t>	</a:t>
            </a:r>
            <a:r>
              <a:rPr spc="-10" dirty="0"/>
              <a:t>polished</a:t>
            </a:r>
            <a:r>
              <a:rPr dirty="0"/>
              <a:t>	</a:t>
            </a:r>
            <a:r>
              <a:rPr spc="-10" dirty="0"/>
              <a:t>video</a:t>
            </a:r>
            <a:r>
              <a:rPr dirty="0"/>
              <a:t>	</a:t>
            </a:r>
            <a:r>
              <a:rPr spc="-10" dirty="0"/>
              <a:t>content </a:t>
            </a:r>
            <a:r>
              <a:rPr dirty="0"/>
              <a:t>tailored</a:t>
            </a:r>
            <a:r>
              <a:rPr spc="-35" dirty="0"/>
              <a:t> </a:t>
            </a:r>
            <a:r>
              <a:rPr spc="50" dirty="0"/>
              <a:t>for</a:t>
            </a:r>
            <a:r>
              <a:rPr spc="-35" dirty="0"/>
              <a:t> </a:t>
            </a:r>
            <a:r>
              <a:rPr dirty="0"/>
              <a:t>various</a:t>
            </a:r>
            <a:r>
              <a:rPr spc="-35" dirty="0"/>
              <a:t> </a:t>
            </a:r>
            <a:r>
              <a:rPr spc="-10" dirty="0"/>
              <a:t>platforms.</a:t>
            </a:r>
          </a:p>
          <a:p>
            <a:pPr marL="271780" indent="-247650">
              <a:lnSpc>
                <a:spcPct val="100000"/>
              </a:lnSpc>
              <a:spcBef>
                <a:spcPts val="359"/>
              </a:spcBef>
              <a:buAutoNum type="arabicPeriod" startAt="2"/>
              <a:tabLst>
                <a:tab pos="271780" algn="l"/>
              </a:tabLst>
            </a:pPr>
            <a:r>
              <a:rPr spc="-10" dirty="0"/>
              <a:t>Videography</a:t>
            </a:r>
          </a:p>
          <a:p>
            <a:pPr marL="694690" marR="5080">
              <a:lnSpc>
                <a:spcPct val="115399"/>
              </a:lnSpc>
              <a:tabLst>
                <a:tab pos="2092960" algn="l"/>
                <a:tab pos="3703320" algn="l"/>
                <a:tab pos="4802505" algn="l"/>
                <a:tab pos="5478145" algn="l"/>
                <a:tab pos="5782945" algn="l"/>
                <a:tab pos="6609715" algn="l"/>
              </a:tabLst>
            </a:pPr>
            <a:r>
              <a:rPr spc="-10" dirty="0"/>
              <a:t>Capturing</a:t>
            </a:r>
            <a:r>
              <a:rPr dirty="0"/>
              <a:t>	</a:t>
            </a:r>
            <a:r>
              <a:rPr spc="-60" dirty="0"/>
              <a:t>high-</a:t>
            </a:r>
            <a:r>
              <a:rPr spc="-10" dirty="0"/>
              <a:t>quality</a:t>
            </a:r>
            <a:r>
              <a:rPr dirty="0"/>
              <a:t>	</a:t>
            </a:r>
            <a:r>
              <a:rPr spc="-10" dirty="0"/>
              <a:t>footage</a:t>
            </a:r>
            <a:r>
              <a:rPr dirty="0"/>
              <a:t>	</a:t>
            </a:r>
            <a:r>
              <a:rPr spc="-20" dirty="0"/>
              <a:t>with</a:t>
            </a:r>
            <a:r>
              <a:rPr dirty="0"/>
              <a:t>	</a:t>
            </a:r>
            <a:r>
              <a:rPr spc="10" dirty="0"/>
              <a:t>a</a:t>
            </a:r>
            <a:r>
              <a:rPr dirty="0"/>
              <a:t>	</a:t>
            </a:r>
            <a:r>
              <a:rPr spc="-10" dirty="0"/>
              <a:t>focus</a:t>
            </a:r>
            <a:r>
              <a:rPr dirty="0"/>
              <a:t>	</a:t>
            </a:r>
            <a:r>
              <a:rPr spc="-25" dirty="0"/>
              <a:t>on </a:t>
            </a:r>
            <a:r>
              <a:rPr spc="-10" dirty="0"/>
              <a:t>storytelling</a:t>
            </a:r>
            <a:r>
              <a:rPr spc="-70" dirty="0"/>
              <a:t> </a:t>
            </a:r>
            <a:r>
              <a:rPr dirty="0"/>
              <a:t>and</a:t>
            </a:r>
            <a:r>
              <a:rPr spc="-65" dirty="0"/>
              <a:t> </a:t>
            </a:r>
            <a:r>
              <a:rPr spc="-20" dirty="0"/>
              <a:t>visual</a:t>
            </a:r>
            <a:r>
              <a:rPr spc="-65" dirty="0"/>
              <a:t> </a:t>
            </a:r>
            <a:r>
              <a:rPr spc="-10" dirty="0"/>
              <a:t>appeal.</a:t>
            </a:r>
          </a:p>
          <a:p>
            <a:pPr marL="271780" indent="-247650">
              <a:lnSpc>
                <a:spcPct val="100000"/>
              </a:lnSpc>
              <a:spcBef>
                <a:spcPts val="359"/>
              </a:spcBef>
              <a:buAutoNum type="arabicPeriod" startAt="3"/>
              <a:tabLst>
                <a:tab pos="271780" algn="l"/>
              </a:tabLst>
            </a:pPr>
            <a:r>
              <a:rPr spc="65" dirty="0"/>
              <a:t>Product</a:t>
            </a:r>
            <a:r>
              <a:rPr spc="-105" dirty="0"/>
              <a:t> </a:t>
            </a:r>
            <a:r>
              <a:rPr spc="-10" dirty="0"/>
              <a:t>Photography</a:t>
            </a:r>
          </a:p>
          <a:p>
            <a:pPr marL="694690" marR="5080">
              <a:lnSpc>
                <a:spcPct val="115399"/>
              </a:lnSpc>
            </a:pPr>
            <a:r>
              <a:rPr spc="45" dirty="0"/>
              <a:t>Showcasing</a:t>
            </a:r>
            <a:r>
              <a:rPr spc="150" dirty="0"/>
              <a:t> </a:t>
            </a:r>
            <a:r>
              <a:rPr dirty="0"/>
              <a:t>products</a:t>
            </a:r>
            <a:r>
              <a:rPr spc="155" dirty="0"/>
              <a:t> </a:t>
            </a:r>
            <a:r>
              <a:rPr dirty="0"/>
              <a:t>through</a:t>
            </a:r>
            <a:r>
              <a:rPr spc="155" dirty="0"/>
              <a:t> </a:t>
            </a:r>
            <a:r>
              <a:rPr dirty="0"/>
              <a:t>clean,</a:t>
            </a:r>
            <a:r>
              <a:rPr spc="155" dirty="0"/>
              <a:t> </a:t>
            </a:r>
            <a:r>
              <a:rPr dirty="0"/>
              <a:t>detailed,</a:t>
            </a:r>
            <a:r>
              <a:rPr spc="155" dirty="0"/>
              <a:t> </a:t>
            </a:r>
            <a:r>
              <a:rPr spc="-25" dirty="0"/>
              <a:t>and </a:t>
            </a:r>
            <a:r>
              <a:rPr spc="-10" dirty="0"/>
              <a:t>brand-</a:t>
            </a:r>
            <a:r>
              <a:rPr dirty="0"/>
              <a:t>aligned</a:t>
            </a:r>
            <a:r>
              <a:rPr spc="-65" dirty="0"/>
              <a:t> </a:t>
            </a:r>
            <a:r>
              <a:rPr spc="-10" dirty="0"/>
              <a:t>images.</a:t>
            </a:r>
          </a:p>
          <a:p>
            <a:pPr marL="272415" indent="-259715">
              <a:lnSpc>
                <a:spcPct val="100000"/>
              </a:lnSpc>
              <a:spcBef>
                <a:spcPts val="355"/>
              </a:spcBef>
              <a:buAutoNum type="arabicPeriod" startAt="4"/>
              <a:tabLst>
                <a:tab pos="272415" algn="l"/>
              </a:tabLst>
            </a:pPr>
            <a:r>
              <a:rPr dirty="0"/>
              <a:t>Social</a:t>
            </a:r>
            <a:r>
              <a:rPr spc="55" dirty="0"/>
              <a:t> </a:t>
            </a:r>
            <a:r>
              <a:rPr dirty="0"/>
              <a:t>Media</a:t>
            </a:r>
            <a:r>
              <a:rPr spc="60" dirty="0"/>
              <a:t> </a:t>
            </a:r>
            <a:r>
              <a:rPr spc="-10" dirty="0"/>
              <a:t>Management</a:t>
            </a:r>
          </a:p>
          <a:p>
            <a:pPr marL="694690" marR="5080">
              <a:lnSpc>
                <a:spcPct val="115399"/>
              </a:lnSpc>
            </a:pPr>
            <a:r>
              <a:rPr dirty="0"/>
              <a:t>Planning,</a:t>
            </a:r>
            <a:r>
              <a:rPr spc="85" dirty="0"/>
              <a:t> </a:t>
            </a:r>
            <a:r>
              <a:rPr dirty="0"/>
              <a:t>creating,</a:t>
            </a:r>
            <a:r>
              <a:rPr spc="90" dirty="0"/>
              <a:t> </a:t>
            </a:r>
            <a:r>
              <a:rPr dirty="0"/>
              <a:t>and</a:t>
            </a:r>
            <a:r>
              <a:rPr spc="85" dirty="0"/>
              <a:t> </a:t>
            </a:r>
            <a:r>
              <a:rPr dirty="0"/>
              <a:t>managing</a:t>
            </a:r>
            <a:r>
              <a:rPr spc="90" dirty="0"/>
              <a:t> </a:t>
            </a:r>
            <a:r>
              <a:rPr dirty="0"/>
              <a:t>content</a:t>
            </a:r>
            <a:r>
              <a:rPr spc="85" dirty="0"/>
              <a:t> </a:t>
            </a:r>
            <a:r>
              <a:rPr dirty="0"/>
              <a:t>to</a:t>
            </a:r>
            <a:r>
              <a:rPr spc="90" dirty="0"/>
              <a:t> </a:t>
            </a:r>
            <a:r>
              <a:rPr spc="-10" dirty="0"/>
              <a:t>boost </a:t>
            </a:r>
            <a:r>
              <a:rPr spc="-20" dirty="0"/>
              <a:t>online</a:t>
            </a:r>
            <a:r>
              <a:rPr spc="-40" dirty="0"/>
              <a:t> </a:t>
            </a:r>
            <a:r>
              <a:rPr spc="45" dirty="0"/>
              <a:t>presence</a:t>
            </a:r>
            <a:r>
              <a:rPr spc="-40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dirty="0"/>
              <a:t>audience</a:t>
            </a:r>
            <a:r>
              <a:rPr spc="-40" dirty="0"/>
              <a:t> </a:t>
            </a:r>
            <a:r>
              <a:rPr spc="-10" dirty="0"/>
              <a:t>engagement.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292691" cy="73151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416907" y="884942"/>
            <a:ext cx="42665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50" dirty="0"/>
              <a:t>SERVICES</a:t>
            </a:r>
            <a:r>
              <a:rPr sz="4800" spc="-375" dirty="0"/>
              <a:t> </a:t>
            </a:r>
            <a:r>
              <a:rPr sz="4800" spc="-700" dirty="0"/>
              <a:t>OFFERED</a:t>
            </a:r>
            <a:endParaRPr sz="4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70926" y="6291097"/>
            <a:ext cx="346075" cy="346075"/>
            <a:chOff x="11170926" y="6291097"/>
            <a:chExt cx="346075" cy="346075"/>
          </a:xfrm>
        </p:grpSpPr>
        <p:sp>
          <p:nvSpPr>
            <p:cNvPr id="3" name="object 3"/>
            <p:cNvSpPr/>
            <p:nvPr/>
          </p:nvSpPr>
          <p:spPr>
            <a:xfrm>
              <a:off x="11170926" y="6291097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01358" y="345932"/>
                  </a:moveTo>
                  <a:lnTo>
                    <a:pt x="144589" y="345932"/>
                  </a:lnTo>
                  <a:lnTo>
                    <a:pt x="126585" y="345762"/>
                  </a:lnTo>
                  <a:lnTo>
                    <a:pt x="77840" y="342180"/>
                  </a:lnTo>
                  <a:lnTo>
                    <a:pt x="36241" y="323500"/>
                  </a:lnTo>
                  <a:lnTo>
                    <a:pt x="9050" y="286308"/>
                  </a:lnTo>
                  <a:lnTo>
                    <a:pt x="1012" y="244302"/>
                  </a:lnTo>
                  <a:lnTo>
                    <a:pt x="0" y="201331"/>
                  </a:lnTo>
                  <a:lnTo>
                    <a:pt x="0" y="144573"/>
                  </a:lnTo>
                  <a:lnTo>
                    <a:pt x="952" y="103119"/>
                  </a:lnTo>
                  <a:lnTo>
                    <a:pt x="9083" y="59596"/>
                  </a:lnTo>
                  <a:lnTo>
                    <a:pt x="36269" y="22404"/>
                  </a:lnTo>
                  <a:lnTo>
                    <a:pt x="78072" y="3724"/>
                  </a:lnTo>
                  <a:lnTo>
                    <a:pt x="78247" y="3724"/>
                  </a:lnTo>
                  <a:lnTo>
                    <a:pt x="89246" y="1996"/>
                  </a:lnTo>
                  <a:lnTo>
                    <a:pt x="89723" y="1996"/>
                  </a:lnTo>
                  <a:lnTo>
                    <a:pt x="102514" y="985"/>
                  </a:lnTo>
                  <a:lnTo>
                    <a:pt x="103362" y="985"/>
                  </a:lnTo>
                  <a:lnTo>
                    <a:pt x="114659" y="511"/>
                  </a:lnTo>
                  <a:lnTo>
                    <a:pt x="126905" y="208"/>
                  </a:lnTo>
                  <a:lnTo>
                    <a:pt x="149681" y="0"/>
                  </a:lnTo>
                  <a:lnTo>
                    <a:pt x="195997" y="0"/>
                  </a:lnTo>
                  <a:lnTo>
                    <a:pt x="244329" y="985"/>
                  </a:lnTo>
                  <a:lnTo>
                    <a:pt x="286335" y="9022"/>
                  </a:lnTo>
                  <a:lnTo>
                    <a:pt x="318957" y="31163"/>
                  </a:lnTo>
                  <a:lnTo>
                    <a:pt x="149574" y="31163"/>
                  </a:lnTo>
                  <a:lnTo>
                    <a:pt x="127485" y="31343"/>
                  </a:lnTo>
                  <a:lnTo>
                    <a:pt x="115133" y="31643"/>
                  </a:lnTo>
                  <a:lnTo>
                    <a:pt x="102995" y="32148"/>
                  </a:lnTo>
                  <a:lnTo>
                    <a:pt x="92195" y="33063"/>
                  </a:lnTo>
                  <a:lnTo>
                    <a:pt x="91948" y="33063"/>
                  </a:lnTo>
                  <a:lnTo>
                    <a:pt x="44914" y="57170"/>
                  </a:lnTo>
                  <a:lnTo>
                    <a:pt x="32147" y="101602"/>
                  </a:lnTo>
                  <a:lnTo>
                    <a:pt x="31573" y="113945"/>
                  </a:lnTo>
                  <a:lnTo>
                    <a:pt x="31518" y="115258"/>
                  </a:lnTo>
                  <a:lnTo>
                    <a:pt x="31243" y="126586"/>
                  </a:lnTo>
                  <a:lnTo>
                    <a:pt x="31218" y="127610"/>
                  </a:lnTo>
                  <a:lnTo>
                    <a:pt x="31080" y="144573"/>
                  </a:lnTo>
                  <a:lnTo>
                    <a:pt x="31079" y="201331"/>
                  </a:lnTo>
                  <a:lnTo>
                    <a:pt x="32024" y="242937"/>
                  </a:lnTo>
                  <a:lnTo>
                    <a:pt x="41199" y="283123"/>
                  </a:lnTo>
                  <a:lnTo>
                    <a:pt x="70846" y="307917"/>
                  </a:lnTo>
                  <a:lnTo>
                    <a:pt x="91475" y="312950"/>
                  </a:lnTo>
                  <a:lnTo>
                    <a:pt x="91208" y="312950"/>
                  </a:lnTo>
                  <a:lnTo>
                    <a:pt x="102995" y="313907"/>
                  </a:lnTo>
                  <a:lnTo>
                    <a:pt x="115133" y="314413"/>
                  </a:lnTo>
                  <a:lnTo>
                    <a:pt x="127485" y="314713"/>
                  </a:lnTo>
                  <a:lnTo>
                    <a:pt x="318853" y="314856"/>
                  </a:lnTo>
                  <a:lnTo>
                    <a:pt x="316967" y="316940"/>
                  </a:lnTo>
                  <a:lnTo>
                    <a:pt x="277724" y="339811"/>
                  </a:lnTo>
                  <a:lnTo>
                    <a:pt x="231986" y="345437"/>
                  </a:lnTo>
                  <a:lnTo>
                    <a:pt x="219345" y="345762"/>
                  </a:lnTo>
                  <a:lnTo>
                    <a:pt x="201358" y="345932"/>
                  </a:lnTo>
                  <a:close/>
                </a:path>
                <a:path w="346075" h="346075">
                  <a:moveTo>
                    <a:pt x="318853" y="314856"/>
                  </a:moveTo>
                  <a:lnTo>
                    <a:pt x="200738" y="314856"/>
                  </a:lnTo>
                  <a:lnTo>
                    <a:pt x="218322" y="314713"/>
                  </a:lnTo>
                  <a:lnTo>
                    <a:pt x="230674" y="314413"/>
                  </a:lnTo>
                  <a:lnTo>
                    <a:pt x="269862" y="309691"/>
                  </a:lnTo>
                  <a:lnTo>
                    <a:pt x="304684" y="283123"/>
                  </a:lnTo>
                  <a:lnTo>
                    <a:pt x="313672" y="244302"/>
                  </a:lnTo>
                  <a:lnTo>
                    <a:pt x="314567" y="219318"/>
                  </a:lnTo>
                  <a:lnTo>
                    <a:pt x="314588" y="218446"/>
                  </a:lnTo>
                  <a:lnTo>
                    <a:pt x="314728" y="201331"/>
                  </a:lnTo>
                  <a:lnTo>
                    <a:pt x="314727" y="144573"/>
                  </a:lnTo>
                  <a:lnTo>
                    <a:pt x="314588" y="127610"/>
                  </a:lnTo>
                  <a:lnTo>
                    <a:pt x="311356" y="82978"/>
                  </a:lnTo>
                  <a:lnTo>
                    <a:pt x="288761" y="45038"/>
                  </a:lnTo>
                  <a:lnTo>
                    <a:pt x="242812" y="32148"/>
                  </a:lnTo>
                  <a:lnTo>
                    <a:pt x="196233" y="31163"/>
                  </a:lnTo>
                  <a:lnTo>
                    <a:pt x="318957" y="31163"/>
                  </a:lnTo>
                  <a:lnTo>
                    <a:pt x="339839" y="68207"/>
                  </a:lnTo>
                  <a:lnTo>
                    <a:pt x="345464" y="113945"/>
                  </a:lnTo>
                  <a:lnTo>
                    <a:pt x="345959" y="144573"/>
                  </a:lnTo>
                  <a:lnTo>
                    <a:pt x="345959" y="201331"/>
                  </a:lnTo>
                  <a:lnTo>
                    <a:pt x="345003" y="242937"/>
                  </a:lnTo>
                  <a:lnTo>
                    <a:pt x="336909" y="286308"/>
                  </a:lnTo>
                  <a:lnTo>
                    <a:pt x="323527" y="309691"/>
                  </a:lnTo>
                  <a:lnTo>
                    <a:pt x="318853" y="3148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55041" y="6350997"/>
              <a:ext cx="201916" cy="20191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1862983" y="6250892"/>
            <a:ext cx="417195" cy="417195"/>
            <a:chOff x="11862983" y="6250892"/>
            <a:chExt cx="417195" cy="417195"/>
          </a:xfrm>
        </p:grpSpPr>
        <p:sp>
          <p:nvSpPr>
            <p:cNvPr id="6" name="object 6"/>
            <p:cNvSpPr/>
            <p:nvPr/>
          </p:nvSpPr>
          <p:spPr>
            <a:xfrm>
              <a:off x="11862983" y="6250892"/>
              <a:ext cx="417195" cy="417195"/>
            </a:xfrm>
            <a:custGeom>
              <a:avLst/>
              <a:gdLst/>
              <a:ahLst/>
              <a:cxnLst/>
              <a:rect l="l" t="t" r="r" b="b"/>
              <a:pathLst>
                <a:path w="417195" h="417195">
                  <a:moveTo>
                    <a:pt x="353334" y="416647"/>
                  </a:moveTo>
                  <a:lnTo>
                    <a:pt x="63312" y="416647"/>
                  </a:lnTo>
                  <a:lnTo>
                    <a:pt x="38668" y="411672"/>
                  </a:lnTo>
                  <a:lnTo>
                    <a:pt x="18544" y="398104"/>
                  </a:lnTo>
                  <a:lnTo>
                    <a:pt x="4975" y="377980"/>
                  </a:lnTo>
                  <a:lnTo>
                    <a:pt x="0" y="353335"/>
                  </a:lnTo>
                  <a:lnTo>
                    <a:pt x="0" y="63312"/>
                  </a:lnTo>
                  <a:lnTo>
                    <a:pt x="4975" y="38668"/>
                  </a:lnTo>
                  <a:lnTo>
                    <a:pt x="18544" y="18544"/>
                  </a:lnTo>
                  <a:lnTo>
                    <a:pt x="38668" y="4975"/>
                  </a:lnTo>
                  <a:lnTo>
                    <a:pt x="63312" y="0"/>
                  </a:lnTo>
                  <a:lnTo>
                    <a:pt x="353334" y="0"/>
                  </a:lnTo>
                  <a:lnTo>
                    <a:pt x="377977" y="4975"/>
                  </a:lnTo>
                  <a:lnTo>
                    <a:pt x="398101" y="18544"/>
                  </a:lnTo>
                  <a:lnTo>
                    <a:pt x="411669" y="38668"/>
                  </a:lnTo>
                  <a:lnTo>
                    <a:pt x="416644" y="63312"/>
                  </a:lnTo>
                  <a:lnTo>
                    <a:pt x="416644" y="353335"/>
                  </a:lnTo>
                  <a:lnTo>
                    <a:pt x="411669" y="377979"/>
                  </a:lnTo>
                  <a:lnTo>
                    <a:pt x="398101" y="398104"/>
                  </a:lnTo>
                  <a:lnTo>
                    <a:pt x="377977" y="411672"/>
                  </a:lnTo>
                  <a:lnTo>
                    <a:pt x="353334" y="416647"/>
                  </a:lnTo>
                  <a:close/>
                </a:path>
              </a:pathLst>
            </a:custGeom>
            <a:solidFill>
              <a:srgbClr val="FAF5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923641" y="6359526"/>
              <a:ext cx="295910" cy="206375"/>
            </a:xfrm>
            <a:custGeom>
              <a:avLst/>
              <a:gdLst/>
              <a:ahLst/>
              <a:cxnLst/>
              <a:rect l="l" t="t" r="r" b="b"/>
              <a:pathLst>
                <a:path w="295909" h="206375">
                  <a:moveTo>
                    <a:pt x="147641" y="205850"/>
                  </a:moveTo>
                  <a:lnTo>
                    <a:pt x="92242" y="205346"/>
                  </a:lnTo>
                  <a:lnTo>
                    <a:pt x="37055" y="201765"/>
                  </a:lnTo>
                  <a:lnTo>
                    <a:pt x="5139" y="172745"/>
                  </a:lnTo>
                  <a:lnTo>
                    <a:pt x="80" y="120404"/>
                  </a:lnTo>
                  <a:lnTo>
                    <a:pt x="0" y="102924"/>
                  </a:lnTo>
                  <a:lnTo>
                    <a:pt x="88" y="85444"/>
                  </a:lnTo>
                  <a:lnTo>
                    <a:pt x="5201" y="33103"/>
                  </a:lnTo>
                  <a:lnTo>
                    <a:pt x="37114" y="4103"/>
                  </a:lnTo>
                  <a:lnTo>
                    <a:pt x="92305" y="511"/>
                  </a:lnTo>
                  <a:lnTo>
                    <a:pt x="147701" y="0"/>
                  </a:lnTo>
                  <a:lnTo>
                    <a:pt x="175396" y="61"/>
                  </a:lnTo>
                  <a:lnTo>
                    <a:pt x="230750" y="1730"/>
                  </a:lnTo>
                  <a:lnTo>
                    <a:pt x="269300" y="7153"/>
                  </a:lnTo>
                  <a:lnTo>
                    <a:pt x="293178" y="50219"/>
                  </a:lnTo>
                  <a:lnTo>
                    <a:pt x="295328" y="102924"/>
                  </a:lnTo>
                  <a:lnTo>
                    <a:pt x="295245" y="120403"/>
                  </a:lnTo>
                  <a:lnTo>
                    <a:pt x="290147" y="172745"/>
                  </a:lnTo>
                  <a:lnTo>
                    <a:pt x="258227" y="201765"/>
                  </a:lnTo>
                  <a:lnTo>
                    <a:pt x="203037" y="205346"/>
                  </a:lnTo>
                  <a:lnTo>
                    <a:pt x="147641" y="2058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40189" y="6407479"/>
              <a:ext cx="86360" cy="110489"/>
            </a:xfrm>
            <a:custGeom>
              <a:avLst/>
              <a:gdLst/>
              <a:ahLst/>
              <a:cxnLst/>
              <a:rect l="l" t="t" r="r" b="b"/>
              <a:pathLst>
                <a:path w="86359" h="110490">
                  <a:moveTo>
                    <a:pt x="0" y="110430"/>
                  </a:moveTo>
                  <a:lnTo>
                    <a:pt x="0" y="0"/>
                  </a:lnTo>
                  <a:lnTo>
                    <a:pt x="85812" y="55215"/>
                  </a:lnTo>
                  <a:lnTo>
                    <a:pt x="0" y="110430"/>
                  </a:lnTo>
                  <a:close/>
                </a:path>
              </a:pathLst>
            </a:custGeom>
            <a:solidFill>
              <a:srgbClr val="FAF5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5438" y="0"/>
            <a:ext cx="6755711" cy="544593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0481867" y="6291059"/>
            <a:ext cx="346710" cy="346710"/>
            <a:chOff x="10481867" y="6291059"/>
            <a:chExt cx="346710" cy="346710"/>
          </a:xfrm>
        </p:grpSpPr>
        <p:sp>
          <p:nvSpPr>
            <p:cNvPr id="11" name="object 11"/>
            <p:cNvSpPr/>
            <p:nvPr/>
          </p:nvSpPr>
          <p:spPr>
            <a:xfrm>
              <a:off x="10481867" y="6291059"/>
              <a:ext cx="346710" cy="346710"/>
            </a:xfrm>
            <a:custGeom>
              <a:avLst/>
              <a:gdLst/>
              <a:ahLst/>
              <a:cxnLst/>
              <a:rect l="l" t="t" r="r" b="b"/>
              <a:pathLst>
                <a:path w="346709" h="346709">
                  <a:moveTo>
                    <a:pt x="298483" y="346108"/>
                  </a:moveTo>
                  <a:lnTo>
                    <a:pt x="47624" y="346108"/>
                  </a:lnTo>
                  <a:lnTo>
                    <a:pt x="29087" y="342365"/>
                  </a:lnTo>
                  <a:lnTo>
                    <a:pt x="13949" y="332158"/>
                  </a:lnTo>
                  <a:lnTo>
                    <a:pt x="3742" y="317020"/>
                  </a:lnTo>
                  <a:lnTo>
                    <a:pt x="0" y="298483"/>
                  </a:lnTo>
                  <a:lnTo>
                    <a:pt x="0" y="47624"/>
                  </a:lnTo>
                  <a:lnTo>
                    <a:pt x="3742" y="29087"/>
                  </a:lnTo>
                  <a:lnTo>
                    <a:pt x="13949" y="13949"/>
                  </a:lnTo>
                  <a:lnTo>
                    <a:pt x="29087" y="3742"/>
                  </a:lnTo>
                  <a:lnTo>
                    <a:pt x="47624" y="0"/>
                  </a:lnTo>
                  <a:lnTo>
                    <a:pt x="298483" y="0"/>
                  </a:lnTo>
                  <a:lnTo>
                    <a:pt x="317021" y="3742"/>
                  </a:lnTo>
                  <a:lnTo>
                    <a:pt x="332159" y="13949"/>
                  </a:lnTo>
                  <a:lnTo>
                    <a:pt x="342365" y="29087"/>
                  </a:lnTo>
                  <a:lnTo>
                    <a:pt x="346108" y="47624"/>
                  </a:lnTo>
                  <a:lnTo>
                    <a:pt x="346108" y="298483"/>
                  </a:lnTo>
                  <a:lnTo>
                    <a:pt x="342365" y="317020"/>
                  </a:lnTo>
                  <a:lnTo>
                    <a:pt x="332159" y="332158"/>
                  </a:lnTo>
                  <a:lnTo>
                    <a:pt x="317021" y="342365"/>
                  </a:lnTo>
                  <a:lnTo>
                    <a:pt x="298483" y="3461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632410" y="6340959"/>
              <a:ext cx="140335" cy="295910"/>
            </a:xfrm>
            <a:custGeom>
              <a:avLst/>
              <a:gdLst/>
              <a:ahLst/>
              <a:cxnLst/>
              <a:rect l="l" t="t" r="r" b="b"/>
              <a:pathLst>
                <a:path w="140334" h="295909">
                  <a:moveTo>
                    <a:pt x="90329" y="98535"/>
                  </a:moveTo>
                  <a:lnTo>
                    <a:pt x="32327" y="98535"/>
                  </a:lnTo>
                  <a:lnTo>
                    <a:pt x="32451" y="64716"/>
                  </a:lnTo>
                  <a:lnTo>
                    <a:pt x="35587" y="41354"/>
                  </a:lnTo>
                  <a:lnTo>
                    <a:pt x="45646" y="21144"/>
                  </a:lnTo>
                  <a:lnTo>
                    <a:pt x="65707" y="6588"/>
                  </a:lnTo>
                  <a:lnTo>
                    <a:pt x="98846" y="186"/>
                  </a:lnTo>
                  <a:lnTo>
                    <a:pt x="98846" y="0"/>
                  </a:lnTo>
                  <a:lnTo>
                    <a:pt x="140125" y="0"/>
                  </a:lnTo>
                  <a:lnTo>
                    <a:pt x="140125" y="48739"/>
                  </a:lnTo>
                  <a:lnTo>
                    <a:pt x="107798" y="48739"/>
                  </a:lnTo>
                  <a:lnTo>
                    <a:pt x="100741" y="50277"/>
                  </a:lnTo>
                  <a:lnTo>
                    <a:pt x="95217" y="54466"/>
                  </a:lnTo>
                  <a:lnTo>
                    <a:pt x="91616" y="60672"/>
                  </a:lnTo>
                  <a:lnTo>
                    <a:pt x="90329" y="68260"/>
                  </a:lnTo>
                  <a:lnTo>
                    <a:pt x="90329" y="98535"/>
                  </a:lnTo>
                  <a:close/>
                </a:path>
                <a:path w="140334" h="295909">
                  <a:moveTo>
                    <a:pt x="131919" y="147337"/>
                  </a:moveTo>
                  <a:lnTo>
                    <a:pt x="0" y="147337"/>
                  </a:lnTo>
                  <a:lnTo>
                    <a:pt x="0" y="98535"/>
                  </a:lnTo>
                  <a:lnTo>
                    <a:pt x="140125" y="98535"/>
                  </a:lnTo>
                  <a:lnTo>
                    <a:pt x="131919" y="147337"/>
                  </a:lnTo>
                  <a:close/>
                </a:path>
                <a:path w="140334" h="295909">
                  <a:moveTo>
                    <a:pt x="90329" y="295669"/>
                  </a:moveTo>
                  <a:lnTo>
                    <a:pt x="32327" y="295669"/>
                  </a:lnTo>
                  <a:lnTo>
                    <a:pt x="32327" y="147337"/>
                  </a:lnTo>
                  <a:lnTo>
                    <a:pt x="90329" y="147337"/>
                  </a:lnTo>
                  <a:lnTo>
                    <a:pt x="90329" y="295669"/>
                  </a:lnTo>
                  <a:close/>
                </a:path>
              </a:pathLst>
            </a:custGeom>
            <a:solidFill>
              <a:srgbClr val="FAF5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18820" y="4814585"/>
            <a:ext cx="3239770" cy="168592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400" spc="-10" dirty="0">
                <a:solidFill>
                  <a:srgbClr val="3197A6"/>
                </a:solidFill>
                <a:latin typeface="Arial Black"/>
                <a:cs typeface="Arial Black"/>
              </a:rPr>
              <a:t>PHONE</a:t>
            </a:r>
            <a:endParaRPr sz="1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1800" dirty="0">
                <a:latin typeface="Lucida Sans Unicode"/>
                <a:cs typeface="Lucida Sans Unicode"/>
              </a:rPr>
              <a:t>0975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140" dirty="0">
                <a:latin typeface="Lucida Sans Unicode"/>
                <a:cs typeface="Lucida Sans Unicode"/>
              </a:rPr>
              <a:t>521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8198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2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3197A6"/>
                </a:solidFill>
                <a:latin typeface="Arial Black"/>
                <a:cs typeface="Arial Black"/>
              </a:rPr>
              <a:t>EMAIL</a:t>
            </a:r>
            <a:endParaRPr sz="1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10" dirty="0">
                <a:latin typeface="Lucida Sans Unicode"/>
                <a:cs typeface="Lucida Sans Unicode"/>
                <a:hlinkClick r:id="rId4"/>
              </a:rPr>
              <a:t>cassandradc176@gmail.com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2220" rIns="0" bIns="0" rtlCol="0">
            <a:spAutoFit/>
          </a:bodyPr>
          <a:lstStyle/>
          <a:p>
            <a:pPr marL="12700" marR="5080">
              <a:lnSpc>
                <a:spcPts val="10420"/>
              </a:lnSpc>
              <a:spcBef>
                <a:spcPts val="1760"/>
              </a:spcBef>
            </a:pPr>
            <a:r>
              <a:rPr spc="-1400" dirty="0"/>
              <a:t>WORK </a:t>
            </a:r>
            <a:r>
              <a:rPr spc="-1495" dirty="0"/>
              <a:t>WITH</a:t>
            </a:r>
            <a:r>
              <a:rPr spc="-840" dirty="0"/>
              <a:t> </a:t>
            </a:r>
            <a:r>
              <a:rPr spc="-1395" dirty="0"/>
              <a:t>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221</Words>
  <Application>Microsoft Macintosh PowerPoint</Application>
  <PresentationFormat>Custom</PresentationFormat>
  <Paragraphs>24</Paragraphs>
  <Slides>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 Black</vt:lpstr>
      <vt:lpstr>Lucida Sans Unicode</vt:lpstr>
      <vt:lpstr>Tahoma</vt:lpstr>
      <vt:lpstr>Office Theme</vt:lpstr>
      <vt:lpstr>CASSANDRA</vt:lpstr>
      <vt:lpstr>Hi, my name is</vt:lpstr>
      <vt:lpstr>PHOTOGRAPHY</vt:lpstr>
      <vt:lpstr>VIDEO EDITS</vt:lpstr>
      <vt:lpstr>SERVICES OFFERED</vt:lpstr>
      <vt:lpstr>WORK WITH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Cassandra Dela Cruz</dc:title>
  <dc:creator>Cassandra Dela Cruz</dc:creator>
  <cp:keywords>DAGmB1EQvzY,BAGmBY6dY-4,0</cp:keywords>
  <cp:lastModifiedBy>Luis Andre</cp:lastModifiedBy>
  <cp:revision>2</cp:revision>
  <dcterms:created xsi:type="dcterms:W3CDTF">2025-04-29T17:37:01Z</dcterms:created>
  <dcterms:modified xsi:type="dcterms:W3CDTF">2025-04-29T17:40:41Z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2025-04-29T00:00:00Z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2025-04-29T00:00:00Z</vt:filetime>
  </property>
</Properties>
</file>